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1" r:id="rId16"/>
    <p:sldId id="278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B398BD-B11A-4086-85AE-5086CF04AD35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C553C6-1369-4C2B-B3BA-A0AAEA72D3B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345" y="3810000"/>
            <a:ext cx="8096250" cy="2667000"/>
          </a:xfrm>
        </p:spPr>
        <p:txBody>
          <a:bodyPr>
            <a:normAutofit lnSpcReduction="1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Project Read! 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Calibri" pitchFamily="34" charset="0"/>
              </a:rPr>
              <a:t>How do the books get to the kids?</a:t>
            </a:r>
            <a:endParaRPr lang="en-US" sz="5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2" descr="http://www.projectread.net/images/index_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96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jectread.net/images/index_0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72450" cy="24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2973940"/>
            <a:ext cx="8248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alibri" pitchFamily="34" charset="0"/>
              </a:rPr>
              <a:t>The web site has lots of good information, including lots of stuff to download and share!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432" y="5261482"/>
            <a:ext cx="8477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chemeClr val="bg1"/>
                </a:solidFill>
                <a:latin typeface="Calibri" pitchFamily="34" charset="0"/>
              </a:rPr>
              <a:t>www.projectread.net</a:t>
            </a:r>
            <a:endParaRPr lang="en-US" sz="7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1855" y="2667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Project READ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04799" y="4495800"/>
            <a:ext cx="8548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alibri" pitchFamily="34" charset="0"/>
              </a:rPr>
              <a:t>(Best to link from the web site…there are a LOT of project reads!)</a:t>
            </a:r>
            <a:endParaRPr lang="en-US" sz="2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93645"/>
            <a:ext cx="5257800" cy="348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FRED* Events!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2578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*Fathers Read Every Day!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54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76" y="2057400"/>
            <a:ext cx="5271448" cy="34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818" y="672896"/>
            <a:ext cx="86313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 smtClean="0">
                <a:latin typeface="Calibri" pitchFamily="34" charset="0"/>
              </a:rPr>
              <a:t>Chippy</a:t>
            </a:r>
            <a:r>
              <a:rPr lang="en-US" sz="6500" dirty="0" smtClean="0">
                <a:latin typeface="Calibri" pitchFamily="34" charset="0"/>
              </a:rPr>
              <a:t> appearances!</a:t>
            </a:r>
            <a:endParaRPr lang="en-US" sz="6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948055" cy="64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3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15" y="1600200"/>
            <a:ext cx="356117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84537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alibri" pitchFamily="34" charset="0"/>
              </a:rPr>
              <a:t>Book Drives!</a:t>
            </a:r>
            <a:endParaRPr lang="en-US" sz="6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419600"/>
            <a:ext cx="85344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Calibri" pitchFamily="34" charset="0"/>
              </a:rPr>
              <a:t>This year our 5</a:t>
            </a:r>
            <a:r>
              <a:rPr lang="en-US" sz="3500" baseline="30000" dirty="0" smtClean="0">
                <a:latin typeface="Calibri" pitchFamily="34" charset="0"/>
              </a:rPr>
              <a:t>th</a:t>
            </a:r>
            <a:r>
              <a:rPr lang="en-US" sz="3500" dirty="0" smtClean="0">
                <a:latin typeface="Calibri" pitchFamily="34" charset="0"/>
              </a:rPr>
              <a:t> and 6</a:t>
            </a:r>
            <a:r>
              <a:rPr lang="en-US" sz="3500" baseline="30000" dirty="0" smtClean="0">
                <a:latin typeface="Calibri" pitchFamily="34" charset="0"/>
              </a:rPr>
              <a:t>th</a:t>
            </a:r>
            <a:r>
              <a:rPr lang="en-US" sz="3500" dirty="0" smtClean="0">
                <a:latin typeface="Calibri" pitchFamily="34" charset="0"/>
              </a:rPr>
              <a:t> graders collected over 5,000 books!</a:t>
            </a:r>
          </a:p>
          <a:p>
            <a:pPr algn="ctr"/>
            <a:r>
              <a:rPr lang="en-US" sz="3500" dirty="0" smtClean="0">
                <a:latin typeface="Calibri" pitchFamily="34" charset="0"/>
              </a:rPr>
              <a:t>One elementary school collected 2,000 books!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95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3281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 pitchFamily="34" charset="0"/>
              </a:rPr>
              <a:t>Book Giveaways: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Children’s Fair (about 3,000 books!)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Science Camp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Team Up to Green Up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Other requested events!</a:t>
            </a:r>
            <a:endParaRPr lang="en-US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The usual stuff: bookmarks, magnets, window clings…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7170" name="Picture 2" descr="C:\Users\tkampa\Pictures\2014-04-08 project read stuff\project read stuff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3727">
            <a:off x="3226066" y="2459815"/>
            <a:ext cx="4068496" cy="3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kampa\Pictures\2014-04-07 Project Read for Spotlight\Project Read for Spotlight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5" y="2514600"/>
            <a:ext cx="3352747" cy="42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845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Calibri" pitchFamily="34" charset="0"/>
              </a:rPr>
              <a:t>Streetlight banners!</a:t>
            </a:r>
          </a:p>
          <a:p>
            <a:pPr algn="ctr"/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(That </a:t>
            </a:r>
            <a:r>
              <a:rPr lang="en-US" sz="2400" dirty="0" smtClean="0">
                <a:latin typeface="Calibri" pitchFamily="34" charset="0"/>
              </a:rPr>
              <a:t>kinda</a:t>
            </a:r>
            <a:r>
              <a:rPr lang="en-US" sz="2400" dirty="0" smtClean="0">
                <a:latin typeface="Calibri" pitchFamily="34" charset="0"/>
              </a:rPr>
              <a:t> look like these, but are red, white, and black, and have the Project Read Logo, and say “Have You Read to Your Child Today?”) Yeah, otherwise they’re exactly like these…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kampa\Pictures\2014-04-07 Project Read for Spotlight\Project Read for Spotlight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1585"/>
            <a:ext cx="3147116" cy="41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784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Calibri" pitchFamily="34" charset="0"/>
              </a:rPr>
              <a:t>“Have You Read to Your Child Today?” </a:t>
            </a:r>
            <a:r>
              <a:rPr lang="en-US" sz="3800" dirty="0" smtClean="0">
                <a:latin typeface="Calibri" pitchFamily="34" charset="0"/>
              </a:rPr>
              <a:t>banners hanging at local schools. </a:t>
            </a:r>
            <a:r>
              <a:rPr lang="en-US" sz="3000" dirty="0" smtClean="0">
                <a:latin typeface="Calibri" pitchFamily="34" charset="0"/>
              </a:rPr>
              <a:t>(Umm, but not actually in this picture, because they are better in fair weather, and aren’t back out yet!)</a:t>
            </a:r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kampa\Pictures\2014-04-07 Project Read for Spotlight\Project Read for Spotlight 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3524826" cy="46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60029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libri" pitchFamily="34" charset="0"/>
              </a:rPr>
              <a:t>The Poster Project!</a:t>
            </a:r>
            <a:endParaRPr lang="en-US" sz="54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36054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Hung at local businesses, featuring employees of that business!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2434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All of this started with</a:t>
            </a:r>
            <a:endParaRPr lang="en-US" sz="6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8006" y="1752600"/>
            <a:ext cx="6227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one good idea</a:t>
            </a:r>
            <a:endParaRPr lang="en-US" sz="54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715" y="2675930"/>
            <a:ext cx="6227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alibri" pitchFamily="34" charset="0"/>
              </a:rPr>
              <a:t>And continues to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209" y="3429000"/>
            <a:ext cx="4953000" cy="209288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Grow</a:t>
            </a:r>
            <a:r>
              <a:rPr lang="en-US" sz="1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!</a:t>
            </a:r>
            <a:endParaRPr lang="en-US" sz="1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609" y="5334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(What’s your good idea?)</a:t>
            </a:r>
            <a:endParaRPr lang="en-US" sz="3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Autofit/>
          </a:bodyPr>
          <a:lstStyle/>
          <a:p>
            <a:r>
              <a:rPr lang="en-US" sz="5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(This is your part)“But, Tracy, what else does Project Read do?”</a:t>
            </a:r>
            <a:endParaRPr lang="en-US" sz="5600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3124200"/>
            <a:ext cx="2858500" cy="346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9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Wow! Thanks for asking! It’s all about getting the word out: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1026" name="Picture 2" descr="http://www.projectread.net/images/spread_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083">
            <a:off x="491759" y="2638894"/>
            <a:ext cx="8096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</TotalTime>
  <Words>265</Words>
  <Application>Microsoft Office PowerPoint</Application>
  <PresentationFormat>On-screen Show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(This is your part)“But, Tracy, what else does Project Read do?”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Grand Rapids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tkampa</dc:creator>
  <cp:lastModifiedBy>tkampa</cp:lastModifiedBy>
  <cp:revision>19</cp:revision>
  <dcterms:created xsi:type="dcterms:W3CDTF">2014-04-07T23:37:20Z</dcterms:created>
  <dcterms:modified xsi:type="dcterms:W3CDTF">2014-04-08T16:44:06Z</dcterms:modified>
</cp:coreProperties>
</file>